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7" r:id="rId3"/>
    <p:sldId id="258" r:id="rId4"/>
    <p:sldId id="259" r:id="rId5"/>
    <p:sldId id="260" r:id="rId6"/>
    <p:sldId id="283" r:id="rId7"/>
    <p:sldId id="261" r:id="rId8"/>
    <p:sldId id="284" r:id="rId9"/>
    <p:sldId id="262" r:id="rId10"/>
    <p:sldId id="275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3" r:id="rId26"/>
    <p:sldId id="264" r:id="rId27"/>
    <p:sldId id="291" r:id="rId28"/>
    <p:sldId id="265" r:id="rId29"/>
    <p:sldId id="266" r:id="rId30"/>
    <p:sldId id="267" r:id="rId31"/>
    <p:sldId id="268" r:id="rId32"/>
    <p:sldId id="270" r:id="rId33"/>
    <p:sldId id="271" r:id="rId34"/>
    <p:sldId id="272" r:id="rId35"/>
    <p:sldId id="273" r:id="rId36"/>
    <p:sldId id="276" r:id="rId37"/>
    <p:sldId id="297" r:id="rId38"/>
    <p:sldId id="298" r:id="rId39"/>
    <p:sldId id="299" r:id="rId40"/>
    <p:sldId id="300" r:id="rId41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1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1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9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58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8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84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87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5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8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22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4B19-B613-4622-80C9-1641A8B4F8D7}" type="datetimeFigureOut">
              <a:rPr lang="tr-TR" smtClean="0"/>
              <a:t>16.01.2019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B871-40D9-46C1-9B66-C6DA7A8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3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1690555" cy="70104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5174" y="3509963"/>
            <a:ext cx="9144000" cy="2387600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BİYOTEKNOLOJİ</a:t>
            </a:r>
            <a:endParaRPr lang="tr-TR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97554" y="1945047"/>
            <a:ext cx="10972800" cy="4525963"/>
          </a:xfrm>
        </p:spPr>
        <p:txBody>
          <a:bodyPr/>
          <a:lstStyle/>
          <a:p>
            <a:r>
              <a:rPr lang="tr-TR" dirty="0"/>
              <a:t>DNA'larımızda yaralan bazların dizilimi hepimizde farklılık gösterir. Belirli tekniklerle bu dizlimin, tıpkı </a:t>
            </a:r>
            <a:r>
              <a:rPr lang="tr-TR" dirty="0" smtClean="0"/>
              <a:t>mürekkebe bastırılmış </a:t>
            </a:r>
            <a:r>
              <a:rPr lang="tr-TR" dirty="0"/>
              <a:t>parmak izi gibi bir izinin çıkarılması işlemine </a:t>
            </a:r>
            <a:r>
              <a:rPr lang="tr-TR" b="1" dirty="0"/>
              <a:t>DNA parmak izi </a:t>
            </a:r>
            <a:r>
              <a:rPr lang="tr-TR" dirty="0"/>
              <a:t>adi verilir.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534" y="333375"/>
            <a:ext cx="9313333" cy="55260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048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9-35-6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"/>
            <a:ext cx="12192000" cy="67659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875519" y="1828131"/>
            <a:ext cx="1942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(</a:t>
            </a:r>
            <a:r>
              <a:rPr lang="tr-TR" sz="2000" dirty="0" err="1" smtClean="0">
                <a:solidFill>
                  <a:srgbClr val="FF0000"/>
                </a:solidFill>
              </a:rPr>
              <a:t>İnsülin,büyüme</a:t>
            </a:r>
            <a:r>
              <a:rPr lang="tr-TR" sz="2000" dirty="0" smtClean="0">
                <a:solidFill>
                  <a:srgbClr val="FF0000"/>
                </a:solidFill>
              </a:rPr>
              <a:t> hormonu)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9-46-9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52549" y="3526971"/>
            <a:ext cx="910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tr-TR" sz="2000" dirty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tr-TR" sz="2000" dirty="0" smtClean="0">
                <a:solidFill>
                  <a:srgbClr val="FF0000"/>
                </a:solidFill>
              </a:rPr>
              <a:t>kdeniz anemisi hastalığının tedavisinde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9-51-4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  <p:pic>
        <p:nvPicPr>
          <p:cNvPr id="1026" name="Picture 2" descr="H:\SUNULAR\SEMBOLLER\Önem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9" y="4419870"/>
            <a:ext cx="81756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38686" y="4431660"/>
            <a:ext cx="1039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Türlerin Islahı: </a:t>
            </a:r>
            <a:r>
              <a:rPr lang="tr-TR" sz="2000" dirty="0" smtClean="0"/>
              <a:t>Üretimde </a:t>
            </a:r>
            <a:r>
              <a:rPr lang="tr-TR" sz="2000" dirty="0"/>
              <a:t>kullanılması gereken ürünleri sağlayan bitki ya da hayvanların daha verimli hale getirilmesi için türlerin DNA'sıyla oynanması ve bunların üretimdeki verimlerinin artırılması olayıdır. </a:t>
            </a:r>
          </a:p>
        </p:txBody>
      </p:sp>
    </p:spTree>
    <p:extLst>
      <p:ext uri="{BB962C8B-B14F-4D97-AF65-F5344CB8AC3E}">
        <p14:creationId xmlns:p14="http://schemas.microsoft.com/office/powerpoint/2010/main" val="36814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tr-TR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Gıda Alanında </a:t>
            </a:r>
            <a:r>
              <a:rPr lang="tr-TR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-Teknoloji Uygulamaları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Meyveli yoğurt üretiminde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Vitamin tabletleri üretiminde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Çekirdeksiz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karpuz üretiminde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Daha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büyük meyvelerin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üretiminde,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Daha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uzun raf ömrü olan gıdaların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geliştirilmesinde,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400" dirty="0">
                <a:latin typeface="Segoe UI" panose="020B0502040204020203" pitchFamily="34" charset="0"/>
                <a:cs typeface="Segoe UI" panose="020B0502040204020203" pitchFamily="34" charset="0"/>
              </a:rPr>
              <a:t>Genleri ile oynanan gıda maddelerinin </a:t>
            </a:r>
            <a:r>
              <a:rPr lang="nn-NO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kontrolünde,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zararlı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madde içeren gıdaların ortaya çıkarılmasında </a:t>
            </a:r>
            <a:r>
              <a:rPr lang="tr-T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-teknolojiden faydalanılır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r>
              <a:rPr lang="tr-TR" dirty="0"/>
              <a:t>GDO: Genetiği değiştirilmiş organizma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87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750" cy="1325563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tr-TR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. Endüstri </a:t>
            </a:r>
            <a:r>
              <a:rPr lang="tr-TR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Alanında </a:t>
            </a:r>
            <a:r>
              <a:rPr lang="tr-TR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-Teknoloji Uygulamaları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Atık sularda yaşayan bakterilerin suyu temizleyen faydalı bakterilere dönüştürülmesinde,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Yüksek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sıcaklıklara dayanıklı bakteri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enzimlerinden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faydalanılarak PCR üretilmesinde </a:t>
            </a:r>
            <a:r>
              <a:rPr lang="tr-TR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-teknolojiden faydalanılmaktadır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. (PCR, DNA’daki uygun gen dizilerinin kopyalanmasıdır.)</a:t>
            </a:r>
          </a:p>
        </p:txBody>
      </p:sp>
    </p:spTree>
    <p:extLst>
      <p:ext uri="{BB962C8B-B14F-4D97-AF65-F5344CB8AC3E}">
        <p14:creationId xmlns:p14="http://schemas.microsoft.com/office/powerpoint/2010/main" val="32621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urtmag.com/wp-content/uploads/2012/08/Watermelon_seed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2" y="217548"/>
            <a:ext cx="11125123" cy="63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3-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6-2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28-4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9-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31-3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34-3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36-8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19-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0-20-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50-1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-teknolojinin diğer olumsuz yönleri :</a:t>
            </a:r>
            <a:endParaRPr lang="tr-TR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Ekolojik (doğal) dengeyi bozabilir.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Genlerin değiştirilmesi alerjik hastalıkların yaygınlaşmasına sebep olabilir.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Biyo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-teknolojinin hızla gelişmesi dünyanın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sosyal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 ekonomik yapısını değiştirebilir. 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53-7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57-5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30-4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18-5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20-2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36-6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2192000" cy="64293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2713703"/>
            <a:ext cx="157316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78540" y="214313"/>
            <a:ext cx="368711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5-38-9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2192000" cy="642937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78540" y="214313"/>
            <a:ext cx="368711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2713703"/>
            <a:ext cx="157316" cy="7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0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6-09-1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6-11-2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Bandicam\bandicam 2018-03-07 10-40-11-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40" y="560717"/>
            <a:ext cx="6868557" cy="74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76753" y="2863970"/>
            <a:ext cx="345057" cy="34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30245" y="648929"/>
            <a:ext cx="746508" cy="88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3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2-01-10-2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8"/>
            <a:ext cx="12192000" cy="6524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H="1">
            <a:off x="8802177" y="478720"/>
            <a:ext cx="398973" cy="345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Bandicam\bandicam 2018-03-07 10-31-56-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6" y="90241"/>
            <a:ext cx="6412300" cy="63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690556" y="6012612"/>
            <a:ext cx="345057" cy="34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Bandicam\bandicam 2018-03-07 10-38-09-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36" y="1061048"/>
            <a:ext cx="5746717" cy="63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257905" y="3969902"/>
            <a:ext cx="345057" cy="345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31-9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00" y="1802424"/>
            <a:ext cx="5285546" cy="3423020"/>
          </a:xfrm>
        </p:spPr>
      </p:pic>
      <p:sp>
        <p:nvSpPr>
          <p:cNvPr id="5" name="Oval 4"/>
          <p:cNvSpPr/>
          <p:nvPr/>
        </p:nvSpPr>
        <p:spPr>
          <a:xfrm>
            <a:off x="2789087" y="4430099"/>
            <a:ext cx="358560" cy="326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33-2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89935" y="4896465"/>
            <a:ext cx="571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Bu yöntemle büyüme hormonu da elde edilebilir.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09772128_img20140903221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5" y="1050893"/>
            <a:ext cx="65865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704973" y="5517314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IŞIK SAÇAN BİTKİ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35-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ÖNEMLİ: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Oluşan yeni canlı(klon) başlangıçtaki canlıyla aynı kalıtsal yapıdadır.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4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7-30 17-04-36-7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206</Words>
  <Application>Microsoft Office PowerPoint</Application>
  <PresentationFormat>Geniş ekran</PresentationFormat>
  <Paragraphs>26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Segoe UI</vt:lpstr>
      <vt:lpstr>Wingdings</vt:lpstr>
      <vt:lpstr>Office Teması</vt:lpstr>
      <vt:lpstr>BİYOTEKNOLOJİ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ÖNEMLİ: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3. Gıda Alanında Biyo-Teknoloji Uygulamaları</vt:lpstr>
      <vt:lpstr>4. Endüstri Alanında Biyo-Teknoloji Uygulamaları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Biyo-teknolojinin diğer olumsuz yönleri 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Okan Özdemir</dc:creator>
  <cp:lastModifiedBy>ögretmen 2</cp:lastModifiedBy>
  <cp:revision>5</cp:revision>
  <dcterms:created xsi:type="dcterms:W3CDTF">2018-07-30T14:07:16Z</dcterms:created>
  <dcterms:modified xsi:type="dcterms:W3CDTF">2019-01-16T18:33:08Z</dcterms:modified>
</cp:coreProperties>
</file>